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3103" autoAdjust="0"/>
  </p:normalViewPr>
  <p:slideViewPr>
    <p:cSldViewPr>
      <p:cViewPr>
        <p:scale>
          <a:sx n="93" d="100"/>
          <a:sy n="93" d="100"/>
        </p:scale>
        <p:origin x="1254" y="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1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7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9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7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6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7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3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8000">
              <a:schemeClr val="tx2">
                <a:lumMod val="35000"/>
                <a:lumOff val="65000"/>
                <a:alpha val="67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teachersguide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308225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2</a:t>
            </a:r>
            <a:r>
              <a:rPr lang="en-US" baseline="30000" dirty="0" smtClean="0">
                <a:latin typeface="Comic Sans MS" panose="030F0702030302020204" pitchFamily="66" charset="0"/>
              </a:rPr>
              <a:t>nd</a:t>
            </a:r>
            <a:r>
              <a:rPr lang="en-US" dirty="0" smtClean="0">
                <a:latin typeface="Comic Sans MS" panose="030F0702030302020204" pitchFamily="66" charset="0"/>
              </a:rPr>
              <a:t> Grade Wonders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sz="3600" dirty="0" smtClean="0">
                <a:latin typeface="Comic Sans MS" panose="030F0702030302020204" pitchFamily="66" charset="0"/>
              </a:rPr>
              <a:t>Unit Three Week Five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Phonics and High Frequency Words Practice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2527" y="6328064"/>
            <a:ext cx="388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www.theteachersguide.com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44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cube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mule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hue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pupil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huge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tube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glue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use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true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mute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mew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004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menu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June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America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beautiful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began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climbed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come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395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country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48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didn’t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20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give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27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use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1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live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05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smtClean="0">
                <a:latin typeface="Comic Sans MS" panose="030F0702030302020204" pitchFamily="66" charset="0"/>
              </a:rPr>
              <a:t>turned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73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cues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60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pew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447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cute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89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fuel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78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music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few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40</Words>
  <Application>Microsoft Office PowerPoint</Application>
  <PresentationFormat>On-screen Show (4:3)</PresentationFormat>
  <Paragraphs>33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2nd Grade Wonders Unit Three Week Five</vt:lpstr>
      <vt:lpstr>mew</vt:lpstr>
      <vt:lpstr>use</vt:lpstr>
      <vt:lpstr>cues</vt:lpstr>
      <vt:lpstr>pew</vt:lpstr>
      <vt:lpstr>cute</vt:lpstr>
      <vt:lpstr>fuel</vt:lpstr>
      <vt:lpstr>music</vt:lpstr>
      <vt:lpstr>few</vt:lpstr>
      <vt:lpstr>cube</vt:lpstr>
      <vt:lpstr>mule</vt:lpstr>
      <vt:lpstr>hue</vt:lpstr>
      <vt:lpstr>pupil</vt:lpstr>
      <vt:lpstr>huge</vt:lpstr>
      <vt:lpstr>tube</vt:lpstr>
      <vt:lpstr>glue</vt:lpstr>
      <vt:lpstr>use</vt:lpstr>
      <vt:lpstr>true</vt:lpstr>
      <vt:lpstr>mute</vt:lpstr>
      <vt:lpstr>menu</vt:lpstr>
      <vt:lpstr>June</vt:lpstr>
      <vt:lpstr>America</vt:lpstr>
      <vt:lpstr>beautiful</vt:lpstr>
      <vt:lpstr>began</vt:lpstr>
      <vt:lpstr>climbed</vt:lpstr>
      <vt:lpstr>come</vt:lpstr>
      <vt:lpstr>country</vt:lpstr>
      <vt:lpstr>didn’t</vt:lpstr>
      <vt:lpstr>give</vt:lpstr>
      <vt:lpstr>live</vt:lpstr>
      <vt:lpstr>turned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Grade Wonders Unit 3 Week One</dc:title>
  <dc:creator>Brian Kelley</dc:creator>
  <cp:lastModifiedBy>Brian Kelley</cp:lastModifiedBy>
  <cp:revision>7</cp:revision>
  <dcterms:created xsi:type="dcterms:W3CDTF">2013-12-06T01:41:16Z</dcterms:created>
  <dcterms:modified xsi:type="dcterms:W3CDTF">2013-12-06T02:22:21Z</dcterms:modified>
</cp:coreProperties>
</file>