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53" autoAdjust="0"/>
    <p:restoredTop sz="94660"/>
  </p:normalViewPr>
  <p:slideViewPr>
    <p:cSldViewPr>
      <p:cViewPr>
        <p:scale>
          <a:sx n="93" d="100"/>
          <a:sy n="93" d="100"/>
        </p:scale>
        <p:origin x="-756" y="4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517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574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394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558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374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234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166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277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137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370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71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48000">
              <a:schemeClr val="tx2">
                <a:lumMod val="35000"/>
                <a:lumOff val="65000"/>
                <a:alpha val="67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98C34D-B211-492C-A3AF-CC294DA05B71}" type="datetimeFigureOut">
              <a:rPr lang="en-US" smtClean="0"/>
              <a:t>12/14/2013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011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heteachersguide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2308225"/>
          </a:xfrm>
        </p:spPr>
        <p:txBody>
          <a:bodyPr/>
          <a:lstStyle/>
          <a:p>
            <a:r>
              <a:rPr lang="en-US" dirty="0" smtClean="0">
                <a:latin typeface="Comic Sans MS" panose="030F0702030302020204" pitchFamily="66" charset="0"/>
              </a:rPr>
              <a:t>2</a:t>
            </a:r>
            <a:r>
              <a:rPr lang="en-US" baseline="30000" dirty="0" smtClean="0">
                <a:latin typeface="Comic Sans MS" panose="030F0702030302020204" pitchFamily="66" charset="0"/>
              </a:rPr>
              <a:t>nd</a:t>
            </a:r>
            <a:r>
              <a:rPr lang="en-US" dirty="0" smtClean="0">
                <a:latin typeface="Comic Sans MS" panose="030F0702030302020204" pitchFamily="66" charset="0"/>
              </a:rPr>
              <a:t> Grade Wonders</a:t>
            </a:r>
            <a:br>
              <a:rPr lang="en-US" dirty="0" smtClean="0">
                <a:latin typeface="Comic Sans MS" panose="030F0702030302020204" pitchFamily="66" charset="0"/>
              </a:rPr>
            </a:br>
            <a:r>
              <a:rPr lang="en-US" sz="3600" dirty="0" smtClean="0">
                <a:latin typeface="Comic Sans MS" panose="030F0702030302020204" pitchFamily="66" charset="0"/>
              </a:rPr>
              <a:t>Unit Four Week </a:t>
            </a:r>
            <a:r>
              <a:rPr lang="en-US" sz="3600" dirty="0" smtClean="0">
                <a:latin typeface="Comic Sans MS" panose="030F0702030302020204" pitchFamily="66" charset="0"/>
              </a:rPr>
              <a:t>Four</a:t>
            </a:r>
            <a:endParaRPr lang="en-US" sz="3600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2895600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Phonics and High Frequency Words Practice</a:t>
            </a:r>
            <a:endParaRPr lang="en-US" dirty="0">
              <a:solidFill>
                <a:schemeClr val="tx2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02527" y="6328064"/>
            <a:ext cx="3886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hlinkClick r:id="rId2"/>
              </a:rPr>
              <a:t>www.theteachersguide.com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944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cheer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20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tears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693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deer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120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here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80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leer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346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sneer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321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fear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20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gear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693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year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120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mere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80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tear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8004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sphere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346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clear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321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again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20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behind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693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eyes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120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gone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80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happened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395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house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548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inside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9020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neither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1927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beard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231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stood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405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young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273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jeer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4060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steer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7447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spear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989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mere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478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veer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346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near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321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40</Words>
  <Application>Microsoft Office PowerPoint</Application>
  <PresentationFormat>On-screen Show (4:3)</PresentationFormat>
  <Paragraphs>33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2nd Grade Wonders Unit Four Week Four</vt:lpstr>
      <vt:lpstr>tear</vt:lpstr>
      <vt:lpstr>beard</vt:lpstr>
      <vt:lpstr>jeer</vt:lpstr>
      <vt:lpstr>steer</vt:lpstr>
      <vt:lpstr>spear</vt:lpstr>
      <vt:lpstr>mere</vt:lpstr>
      <vt:lpstr>veer</vt:lpstr>
      <vt:lpstr>near</vt:lpstr>
      <vt:lpstr>cheer</vt:lpstr>
      <vt:lpstr>tears</vt:lpstr>
      <vt:lpstr>deer</vt:lpstr>
      <vt:lpstr>here</vt:lpstr>
      <vt:lpstr>leer</vt:lpstr>
      <vt:lpstr>sneer</vt:lpstr>
      <vt:lpstr>fear</vt:lpstr>
      <vt:lpstr>gear</vt:lpstr>
      <vt:lpstr>year</vt:lpstr>
      <vt:lpstr>mere</vt:lpstr>
      <vt:lpstr>sphere</vt:lpstr>
      <vt:lpstr>clear</vt:lpstr>
      <vt:lpstr>again</vt:lpstr>
      <vt:lpstr>behind</vt:lpstr>
      <vt:lpstr>eyes</vt:lpstr>
      <vt:lpstr>gone</vt:lpstr>
      <vt:lpstr>happened</vt:lpstr>
      <vt:lpstr>house</vt:lpstr>
      <vt:lpstr>inside</vt:lpstr>
      <vt:lpstr>neither</vt:lpstr>
      <vt:lpstr>stood</vt:lpstr>
      <vt:lpstr>young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2nd Grade Wonders Unit 3 Week One</dc:title>
  <dc:creator>Brian Kelley</dc:creator>
  <cp:lastModifiedBy>Brian Kelley</cp:lastModifiedBy>
  <cp:revision>6</cp:revision>
  <dcterms:created xsi:type="dcterms:W3CDTF">2013-12-06T01:41:16Z</dcterms:created>
  <dcterms:modified xsi:type="dcterms:W3CDTF">2013-12-15T03:16:19Z</dcterms:modified>
</cp:coreProperties>
</file>