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-756" y="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Four Week </a:t>
            </a:r>
            <a:r>
              <a:rPr lang="en-US" sz="3600" dirty="0" smtClean="0">
                <a:latin typeface="Comic Sans MS" panose="030F0702030302020204" pitchFamily="66" charset="0"/>
              </a:rPr>
              <a:t>Three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carve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park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part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dark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corn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board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shore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store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cart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bark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chart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ago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carry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certain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everyone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heavy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outside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people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problem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mark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together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warm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stars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score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farm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north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cars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Four Week Three</vt:lpstr>
      <vt:lpstr>cart</vt:lpstr>
      <vt:lpstr>mark</vt:lpstr>
      <vt:lpstr>stars</vt:lpstr>
      <vt:lpstr>score</vt:lpstr>
      <vt:lpstr>far</vt:lpstr>
      <vt:lpstr>farm</vt:lpstr>
      <vt:lpstr>north</vt:lpstr>
      <vt:lpstr>cars</vt:lpstr>
      <vt:lpstr>carve</vt:lpstr>
      <vt:lpstr>park</vt:lpstr>
      <vt:lpstr>part</vt:lpstr>
      <vt:lpstr>for</vt:lpstr>
      <vt:lpstr>wore</vt:lpstr>
      <vt:lpstr>dark</vt:lpstr>
      <vt:lpstr>corn</vt:lpstr>
      <vt:lpstr>board</vt:lpstr>
      <vt:lpstr>shore</vt:lpstr>
      <vt:lpstr>store</vt:lpstr>
      <vt:lpstr>bark</vt:lpstr>
      <vt:lpstr>chart</vt:lpstr>
      <vt:lpstr>ago</vt:lpstr>
      <vt:lpstr>carry</vt:lpstr>
      <vt:lpstr>certain</vt:lpstr>
      <vt:lpstr>everyone</vt:lpstr>
      <vt:lpstr>heavy</vt:lpstr>
      <vt:lpstr>outside</vt:lpstr>
      <vt:lpstr>people</vt:lpstr>
      <vt:lpstr>problem</vt:lpstr>
      <vt:lpstr>together</vt:lpstr>
      <vt:lpstr>warm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5</cp:revision>
  <dcterms:created xsi:type="dcterms:W3CDTF">2013-12-06T01:41:16Z</dcterms:created>
  <dcterms:modified xsi:type="dcterms:W3CDTF">2013-12-14T05:28:49Z</dcterms:modified>
</cp:coreProperties>
</file>