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Four Week </a:t>
            </a:r>
            <a:r>
              <a:rPr lang="en-US" sz="3600" dirty="0" smtClean="0">
                <a:latin typeface="Comic Sans MS" panose="030F0702030302020204" pitchFamily="66" charset="0"/>
              </a:rPr>
              <a:t>Two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swirl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skirt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serve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burn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stern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nurse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bird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dirt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tern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purse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animal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away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building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from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Saturday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thought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today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toward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watch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curl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first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turn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churn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birds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Four Week Two</vt:lpstr>
      <vt:lpstr>dirt</vt:lpstr>
      <vt:lpstr>herd</vt:lpstr>
      <vt:lpstr>curl</vt:lpstr>
      <vt:lpstr>first</vt:lpstr>
      <vt:lpstr>work</vt:lpstr>
      <vt:lpstr>turn</vt:lpstr>
      <vt:lpstr>churn</vt:lpstr>
      <vt:lpstr>birds</vt:lpstr>
      <vt:lpstr>worm</vt:lpstr>
      <vt:lpstr>swirl</vt:lpstr>
      <vt:lpstr>skirt</vt:lpstr>
      <vt:lpstr>stir</vt:lpstr>
      <vt:lpstr>serve</vt:lpstr>
      <vt:lpstr>burn</vt:lpstr>
      <vt:lpstr>stern</vt:lpstr>
      <vt:lpstr>nurse</vt:lpstr>
      <vt:lpstr>work</vt:lpstr>
      <vt:lpstr>bird</vt:lpstr>
      <vt:lpstr>tern</vt:lpstr>
      <vt:lpstr>purse</vt:lpstr>
      <vt:lpstr>animal</vt:lpstr>
      <vt:lpstr>away</vt:lpstr>
      <vt:lpstr>building</vt:lpstr>
      <vt:lpstr>found</vt:lpstr>
      <vt:lpstr>from</vt:lpstr>
      <vt:lpstr>Saturday</vt:lpstr>
      <vt:lpstr>thought</vt:lpstr>
      <vt:lpstr>today</vt:lpstr>
      <vt:lpstr>toward</vt:lpstr>
      <vt:lpstr>watch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5</cp:revision>
  <dcterms:created xsi:type="dcterms:W3CDTF">2013-12-06T01:41:16Z</dcterms:created>
  <dcterms:modified xsi:type="dcterms:W3CDTF">2013-12-13T23:04:14Z</dcterms:modified>
</cp:coreProperties>
</file>