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53" autoAdjust="0"/>
    <p:restoredTop sz="93103" autoAdjust="0"/>
  </p:normalViewPr>
  <p:slideViewPr>
    <p:cSldViewPr>
      <p:cViewPr>
        <p:scale>
          <a:sx n="93" d="100"/>
          <a:sy n="93" d="100"/>
        </p:scale>
        <p:origin x="-756" y="2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517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574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394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558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374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234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166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277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137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370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71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48000">
              <a:schemeClr val="tx2">
                <a:lumMod val="35000"/>
                <a:lumOff val="65000"/>
                <a:alpha val="67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98C34D-B211-492C-A3AF-CC294DA05B71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011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heteachersguide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2308225"/>
          </a:xfrm>
        </p:spPr>
        <p:txBody>
          <a:bodyPr/>
          <a:lstStyle/>
          <a:p>
            <a:r>
              <a:rPr lang="en-US" dirty="0" smtClean="0">
                <a:latin typeface="Comic Sans MS" panose="030F0702030302020204" pitchFamily="66" charset="0"/>
              </a:rPr>
              <a:t>2</a:t>
            </a:r>
            <a:r>
              <a:rPr lang="en-US" baseline="30000" dirty="0" smtClean="0">
                <a:latin typeface="Comic Sans MS" panose="030F0702030302020204" pitchFamily="66" charset="0"/>
              </a:rPr>
              <a:t>nd</a:t>
            </a:r>
            <a:r>
              <a:rPr lang="en-US" dirty="0" smtClean="0">
                <a:latin typeface="Comic Sans MS" panose="030F0702030302020204" pitchFamily="66" charset="0"/>
              </a:rPr>
              <a:t> Grade Wonders</a:t>
            </a:r>
            <a:br>
              <a:rPr lang="en-US" dirty="0" smtClean="0">
                <a:latin typeface="Comic Sans MS" panose="030F0702030302020204" pitchFamily="66" charset="0"/>
              </a:rPr>
            </a:br>
            <a:r>
              <a:rPr lang="en-US" sz="3600" dirty="0" smtClean="0">
                <a:latin typeface="Comic Sans MS" panose="030F0702030302020204" pitchFamily="66" charset="0"/>
              </a:rPr>
              <a:t>Unit Three Week Four</a:t>
            </a:r>
            <a:endParaRPr lang="en-US" sz="3600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2895600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</a:rPr>
              <a:t>Phonics and High Frequency Words Practice</a:t>
            </a:r>
            <a:endParaRPr lang="en-US" dirty="0">
              <a:solidFill>
                <a:schemeClr val="tx2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02527" y="6328064"/>
            <a:ext cx="3886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hlinkClick r:id="rId2"/>
              </a:rPr>
              <a:t>www.theteachersguide.com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944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silly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206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heat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693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peach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120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feed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080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piece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346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teeth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321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be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206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mean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693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sunny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120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peak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080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beak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8004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sleep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346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team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321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after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206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before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693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every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120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few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080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first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395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hear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548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hurt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9020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smtClean="0">
                <a:latin typeface="Comic Sans MS" panose="030F0702030302020204" pitchFamily="66" charset="0"/>
              </a:rPr>
              <a:t>old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1927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key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231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special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405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smtClean="0">
                <a:latin typeface="Comic Sans MS" panose="030F0702030302020204" pitchFamily="66" charset="0"/>
              </a:rPr>
              <a:t>would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9273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deep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4060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fancy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7447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these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6989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eve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478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we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346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brief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321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40</Words>
  <Application>Microsoft Office PowerPoint</Application>
  <PresentationFormat>On-screen Show (4:3)</PresentationFormat>
  <Paragraphs>33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2nd Grade Wonders Unit Three Week Four</vt:lpstr>
      <vt:lpstr>beak</vt:lpstr>
      <vt:lpstr>key</vt:lpstr>
      <vt:lpstr>deep</vt:lpstr>
      <vt:lpstr>fancy</vt:lpstr>
      <vt:lpstr>these</vt:lpstr>
      <vt:lpstr>eve</vt:lpstr>
      <vt:lpstr>we</vt:lpstr>
      <vt:lpstr>brief</vt:lpstr>
      <vt:lpstr>silly</vt:lpstr>
      <vt:lpstr>heat</vt:lpstr>
      <vt:lpstr>peach</vt:lpstr>
      <vt:lpstr>feed</vt:lpstr>
      <vt:lpstr>piece</vt:lpstr>
      <vt:lpstr>teeth</vt:lpstr>
      <vt:lpstr>be</vt:lpstr>
      <vt:lpstr>mean</vt:lpstr>
      <vt:lpstr>sunny</vt:lpstr>
      <vt:lpstr>peak</vt:lpstr>
      <vt:lpstr>sleep</vt:lpstr>
      <vt:lpstr>team</vt:lpstr>
      <vt:lpstr>after</vt:lpstr>
      <vt:lpstr>before</vt:lpstr>
      <vt:lpstr>every</vt:lpstr>
      <vt:lpstr>few</vt:lpstr>
      <vt:lpstr>first</vt:lpstr>
      <vt:lpstr>hear</vt:lpstr>
      <vt:lpstr>hurt</vt:lpstr>
      <vt:lpstr>old</vt:lpstr>
      <vt:lpstr>special</vt:lpstr>
      <vt:lpstr>would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2nd Grade Wonders Unit 3 Week One</dc:title>
  <dc:creator>Brian Kelley</dc:creator>
  <cp:lastModifiedBy>Brian Kelley</cp:lastModifiedBy>
  <cp:revision>7</cp:revision>
  <dcterms:created xsi:type="dcterms:W3CDTF">2013-12-06T01:41:16Z</dcterms:created>
  <dcterms:modified xsi:type="dcterms:W3CDTF">2013-12-06T02:23:36Z</dcterms:modified>
</cp:coreProperties>
</file>